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afac7105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9afac7105b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afac710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9afac7105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afac7105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9afac7105b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5755" y="414925"/>
            <a:ext cx="2398845" cy="65856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295350" y="719730"/>
            <a:ext cx="67545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A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CREAR CURIOSIDAD !!!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714375" y="1885950"/>
            <a:ext cx="10506000" cy="47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br>
              <a:rPr b="1" lang="es-AR" sz="1600">
                <a:solidFill>
                  <a:schemeClr val="dk1"/>
                </a:solidFill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1" sz="1600">
              <a:solidFill>
                <a:schemeClr val="dk1"/>
              </a:solidFill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AR" sz="2000">
                <a:solidFill>
                  <a:schemeClr val="dk1"/>
                </a:solidFill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PASO 1</a:t>
            </a:r>
            <a:r>
              <a:rPr b="1" lang="es-A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s-AR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 “CONDIMENTOS DE LA CURIOSIDAD”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s-AR" sz="2000">
                <a:solidFill>
                  <a:schemeClr val="dk1"/>
                </a:solidFill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PASO 2</a:t>
            </a:r>
            <a:r>
              <a:rPr b="1" lang="es-A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s-AR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000">
                <a:latin typeface="Calibri"/>
                <a:ea typeface="Calibri"/>
                <a:cs typeface="Calibri"/>
                <a:sym typeface="Calibri"/>
              </a:rPr>
              <a:t>COMIENZA ESCRIBIENDO</a:t>
            </a:r>
            <a:r>
              <a:rPr b="1" lang="es-AR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 ÁREA Y UNA TEMÁTICA</a:t>
            </a:r>
            <a:endParaRPr b="1" sz="2000">
              <a:solidFill>
                <a:schemeClr val="dk1"/>
              </a:solidFill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AR" sz="2000">
                <a:solidFill>
                  <a:schemeClr val="dk1"/>
                </a:solidFill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PASO 3:</a:t>
            </a:r>
            <a:r>
              <a:rPr b="1" lang="es-AR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ESCRIBE 3 </a:t>
            </a:r>
            <a:r>
              <a:rPr i="1" lang="es-A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 / ¿Qué tal si?</a:t>
            </a:r>
            <a:r>
              <a:rPr lang="es-A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POSIBLES.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000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PASO 4:</a:t>
            </a:r>
            <a:r>
              <a:rPr b="1" lang="es-AR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000">
                <a:latin typeface="Calibri"/>
                <a:ea typeface="Calibri"/>
                <a:cs typeface="Calibri"/>
                <a:sym typeface="Calibri"/>
              </a:rPr>
              <a:t>GENERA UNA </a:t>
            </a:r>
            <a:r>
              <a:rPr lang="es-A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PROPUESTA PARA ALUMNOS.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000">
                <a:solidFill>
                  <a:schemeClr val="dk1"/>
                </a:solidFill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PASO 5:</a:t>
            </a:r>
            <a:r>
              <a:rPr b="1" lang="es-AR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DESCARGA LA PLANTILLA COMPLETA.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000">
                <a:solidFill>
                  <a:schemeClr val="dk1"/>
                </a:solidFill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PASO 6:</a:t>
            </a:r>
            <a:r>
              <a:rPr b="1" lang="es-AR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INGRESA EN LA COMUNIDAD ATENEA. BUSCA LA INICIATIVA Y REPLICA!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s-AR" sz="1200">
                <a:solidFill>
                  <a:schemeClr val="dk1"/>
                </a:solidFill>
              </a:rPr>
              <a:t>Haz clic en el botón que se encuentra a la derecha “LO HICE” y cuenta en pocas palabras qué consigna pensaste para tus alumnos.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dk1"/>
                </a:solidFill>
              </a:rPr>
              <a:t>Solo si lo deseas, puedes subir una imagen o foto de tu canvas completo (recuerda que no pueden cargarse aquí archivos como PDF o PowerPoint).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23" y="264187"/>
            <a:ext cx="1166814" cy="137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5755" y="414925"/>
            <a:ext cx="2398847" cy="65856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183474" y="113313"/>
            <a:ext cx="9204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A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¡A </a:t>
            </a:r>
            <a:r>
              <a:rPr b="1" lang="es-A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CREAR CURIOSIDAD</a:t>
            </a:r>
            <a:r>
              <a:rPr b="1" i="0" lang="es-A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A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Antes de empezar te recordamos algunos condimentos de la curiosidad: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2620472" y="1752972"/>
            <a:ext cx="4486147" cy="2067338"/>
          </a:xfrm>
          <a:prstGeom prst="rect">
            <a:avLst/>
          </a:pr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7246250" y="1752978"/>
            <a:ext cx="4710900" cy="4260600"/>
          </a:xfrm>
          <a:prstGeom prst="rect">
            <a:avLst/>
          </a:pr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620471" y="3946207"/>
            <a:ext cx="4486200" cy="2067300"/>
          </a:xfrm>
          <a:prstGeom prst="rect">
            <a:avLst/>
          </a:pr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2775" y="1825226"/>
            <a:ext cx="2468074" cy="391486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2790825" y="1885950"/>
            <a:ext cx="41157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700">
                <a:latin typeface="Calibri"/>
                <a:ea typeface="Calibri"/>
                <a:cs typeface="Calibri"/>
                <a:sym typeface="Calibri"/>
              </a:rPr>
              <a:t>SORPRESA: piensa en elementos, sonidos, imágenes que puedan sorprender a tus estudiantes a la hora de presentar tu consigna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2733675" y="4114800"/>
            <a:ext cx="4115700" cy="17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700">
                <a:latin typeface="Calibri"/>
                <a:ea typeface="Calibri"/>
                <a:cs typeface="Calibri"/>
                <a:sym typeface="Calibri"/>
              </a:rPr>
              <a:t>ASOMBRO: Volver a mirar las cosas como lo hacen los niños! Pensá de qué manera se puede recuperar o apelar al asombro del tema que estás por plantear, desnaturalizando lo cotidiano.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7419975" y="1905000"/>
            <a:ext cx="40482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700">
                <a:latin typeface="Calibri"/>
                <a:ea typeface="Calibri"/>
                <a:cs typeface="Calibri"/>
                <a:sym typeface="Calibri"/>
              </a:rPr>
              <a:t>MISTERIO: Las situaciones inconclusas o aparentemente sin explicación son buenos motores para despertar la curiosidad y una manera de involucrar a los estudiantes!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7688900" y="4676650"/>
            <a:ext cx="41157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AR" sz="1700">
                <a:latin typeface="Calibri"/>
                <a:ea typeface="Calibri"/>
                <a:cs typeface="Calibri"/>
                <a:sym typeface="Calibri"/>
              </a:rPr>
              <a:t>¡Te invitamos a pensar que otros elementos conforman la curiosidad y de qué manera se pueden incorporar a tu planificación!</a:t>
            </a:r>
            <a:endParaRPr b="1" i="1"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5755" y="414925"/>
            <a:ext cx="2398845" cy="65856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72627" y="246962"/>
            <a:ext cx="67545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A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¡A crear </a:t>
            </a:r>
            <a:r>
              <a:rPr b="1" lang="es-A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curiosidad</a:t>
            </a:r>
            <a:r>
              <a:rPr b="1" i="0" lang="es-A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A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EJEMPLO PARA </a:t>
            </a:r>
            <a:r>
              <a:rPr b="1" lang="es-A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 CONSIGNA</a:t>
            </a:r>
            <a:r>
              <a:rPr b="1" i="0" lang="es-A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772625" y="1895675"/>
            <a:ext cx="4504200" cy="1850700"/>
          </a:xfrm>
          <a:prstGeom prst="rect">
            <a:avLst/>
          </a:prstGeom>
          <a:solidFill>
            <a:srgbClr val="FFFFFF">
              <a:alpha val="8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6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600" u="none" cap="none" strike="noStrike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PASO 1</a:t>
            </a:r>
            <a:r>
              <a:rPr b="1" i="0" lang="es-AR" sz="1600" u="none" cap="none" strike="noStrike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i="0" lang="es-AR" sz="1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TEMÁTICA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Piensa una temática que te gustaría abordar. </a:t>
            </a:r>
            <a:endParaRPr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600" u="sng" cap="none" strike="noStrike">
                <a:latin typeface="Calibri"/>
                <a:ea typeface="Calibri"/>
                <a:cs typeface="Calibri"/>
                <a:sym typeface="Calibri"/>
              </a:rPr>
              <a:t>EJEMPLO:</a:t>
            </a:r>
            <a:r>
              <a:rPr b="0" i="0" lang="es-A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1600">
                <a:solidFill>
                  <a:schemeClr val="dk1"/>
                </a:solidFill>
              </a:rPr>
              <a:t>Área</a:t>
            </a:r>
            <a:r>
              <a:rPr b="0" i="0" lang="es-A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Lengua. Tema</a:t>
            </a:r>
            <a:r>
              <a:rPr lang="es-AR" sz="1600">
                <a:solidFill>
                  <a:schemeClr val="dk1"/>
                </a:solidFill>
              </a:rPr>
              <a:t>: Género Teatro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A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Romeo y Julieta de </a:t>
            </a:r>
            <a:r>
              <a:rPr lang="es-AR" sz="1600">
                <a:solidFill>
                  <a:schemeClr val="dk1"/>
                </a:solidFill>
              </a:rPr>
              <a:t>Shakespeare.</a:t>
            </a:r>
            <a:endParaRPr b="1" i="0" sz="1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6023575" y="1895625"/>
            <a:ext cx="5330100" cy="1850700"/>
          </a:xfrm>
          <a:prstGeom prst="rect">
            <a:avLst/>
          </a:prstGeom>
          <a:solidFill>
            <a:srgbClr val="FFFFFF">
              <a:alpha val="8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023575" y="1981475"/>
            <a:ext cx="5781000" cy="17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600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PASO 2:</a:t>
            </a:r>
            <a:r>
              <a:rPr b="1" lang="es-AR"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ESCRIBE 3 </a:t>
            </a:r>
            <a:r>
              <a:rPr i="1"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POSIBLES.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600" u="sng"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b="1" lang="es-AR"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AR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i="1" lang="es-AR" sz="1600">
                <a:solidFill>
                  <a:schemeClr val="dk1"/>
                </a:solidFill>
              </a:rPr>
              <a:t>WIF</a:t>
            </a:r>
            <a:r>
              <a:rPr lang="es-AR" sz="1600">
                <a:solidFill>
                  <a:schemeClr val="dk1"/>
                </a:solidFill>
              </a:rPr>
              <a:t> si Romeo hubiera tenido un hermano gemelo ?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i="1" lang="es-AR" sz="1600">
                <a:solidFill>
                  <a:schemeClr val="dk1"/>
                </a:solidFill>
              </a:rPr>
              <a:t>WIF</a:t>
            </a:r>
            <a:r>
              <a:rPr lang="es-AR" sz="1600">
                <a:solidFill>
                  <a:schemeClr val="dk1"/>
                </a:solidFill>
              </a:rPr>
              <a:t> si Julieta hubiera decidido seguir con vida?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s-AR" sz="1600">
                <a:solidFill>
                  <a:schemeClr val="dk1"/>
                </a:solidFill>
              </a:rPr>
              <a:t>...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772625" y="3876875"/>
            <a:ext cx="4504200" cy="263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772625" y="3895925"/>
            <a:ext cx="4504200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AR" sz="1600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PASO 3:</a:t>
            </a:r>
            <a:r>
              <a:rPr b="1" lang="es-AR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PROPUESTA PARA ALUMNOS.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Elige 1 de tus WIF y escribe una consigna que los invite a producir algo. 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i="1"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video con el encuentro de Julieta y los dos gemelos.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carta donde Julieta explicase las razones para seguir viviendo.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7048" y="4029850"/>
            <a:ext cx="3770900" cy="282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" y="246944"/>
            <a:ext cx="711389" cy="84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5755" y="414925"/>
            <a:ext cx="2398845" cy="65856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2295350" y="719730"/>
            <a:ext cx="67545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A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CREAR CURIOSIDAD !!!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772625" y="1895675"/>
            <a:ext cx="4504200" cy="1850700"/>
          </a:xfrm>
          <a:prstGeom prst="rect">
            <a:avLst/>
          </a:prstGeom>
          <a:solidFill>
            <a:srgbClr val="FFFFFF">
              <a:alpha val="8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600" u="none" cap="none" strike="noStrike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PASO 1</a:t>
            </a:r>
            <a:r>
              <a:rPr b="1" i="0" lang="es-AR" sz="1600" u="none" cap="none" strike="noStrike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i="0" lang="es-AR" sz="1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600">
                <a:latin typeface="Calibri"/>
                <a:ea typeface="Calibri"/>
                <a:cs typeface="Calibri"/>
                <a:sym typeface="Calibri"/>
              </a:rPr>
              <a:t>ESCRIBE TU ÁREA Y UNA </a:t>
            </a:r>
            <a:r>
              <a:rPr lang="es-AR" sz="1600">
                <a:latin typeface="Calibri"/>
                <a:ea typeface="Calibri"/>
                <a:cs typeface="Calibri"/>
                <a:sym typeface="Calibri"/>
              </a:rPr>
              <a:t>TEMÁTICA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Piensa una temática que te gustaría abordar. </a:t>
            </a:r>
            <a:endParaRPr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6023600" y="1895675"/>
            <a:ext cx="5330100" cy="1850700"/>
          </a:xfrm>
          <a:prstGeom prst="rect">
            <a:avLst/>
          </a:prstGeom>
          <a:solidFill>
            <a:srgbClr val="FFFFFF">
              <a:alpha val="8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6023600" y="1981525"/>
            <a:ext cx="5781000" cy="17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600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PASO 2:</a:t>
            </a:r>
            <a:r>
              <a:rPr b="1" lang="es-AR"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ESCRIBE 3 </a:t>
            </a:r>
            <a:r>
              <a:rPr i="1"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POSIBLES.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772625" y="4303475"/>
            <a:ext cx="10581000" cy="2211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772625" y="4267200"/>
            <a:ext cx="105810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600"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PASO 3:</a:t>
            </a:r>
            <a:r>
              <a:rPr b="1" lang="es-AR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PROPUESTA PARA ALUMNOS.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Elige 1 de tus WIF y escribe una consigna que los invite a producir algo. 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23" y="264187"/>
            <a:ext cx="1166814" cy="137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